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74" r:id="rId8"/>
    <p:sldId id="263" r:id="rId9"/>
    <p:sldId id="264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3/09/2021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 Card server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294736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607</Words>
  <Application>Microsoft Office PowerPoint</Application>
  <PresentationFormat>Widescreen</PresentationFormat>
  <Paragraphs>248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(DEVELOPER RELATIONS)</cp:lastModifiedBy>
  <cp:revision>8</cp:revision>
  <dcterms:created xsi:type="dcterms:W3CDTF">2020-12-03T03:48:56Z</dcterms:created>
  <dcterms:modified xsi:type="dcterms:W3CDTF">2021-09-03T06:13:50Z</dcterms:modified>
</cp:coreProperties>
</file>